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9" r:id="rId2"/>
    <p:sldId id="318" r:id="rId3"/>
    <p:sldId id="314" r:id="rId4"/>
    <p:sldId id="315" r:id="rId5"/>
    <p:sldId id="316" r:id="rId6"/>
    <p:sldId id="317" r:id="rId7"/>
    <p:sldId id="308" r:id="rId8"/>
    <p:sldId id="309" r:id="rId9"/>
    <p:sldId id="310" r:id="rId10"/>
    <p:sldId id="311" r:id="rId11"/>
    <p:sldId id="312" r:id="rId12"/>
    <p:sldId id="313" r:id="rId13"/>
    <p:sldId id="304" r:id="rId14"/>
    <p:sldId id="306" r:id="rId15"/>
    <p:sldId id="305" r:id="rId16"/>
    <p:sldId id="307" r:id="rId17"/>
    <p:sldId id="303" r:id="rId18"/>
    <p:sldId id="302" r:id="rId19"/>
    <p:sldId id="301" r:id="rId20"/>
    <p:sldId id="299" r:id="rId21"/>
    <p:sldId id="300" r:id="rId22"/>
    <p:sldId id="282" r:id="rId23"/>
    <p:sldId id="298" r:id="rId24"/>
    <p:sldId id="297" r:id="rId25"/>
    <p:sldId id="283" r:id="rId26"/>
    <p:sldId id="288" r:id="rId27"/>
    <p:sldId id="291" r:id="rId28"/>
    <p:sldId id="290" r:id="rId29"/>
    <p:sldId id="292" r:id="rId30"/>
    <p:sldId id="293" r:id="rId31"/>
    <p:sldId id="287" r:id="rId32"/>
    <p:sldId id="289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C1EEFC"/>
    <a:srgbClr val="098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2264-8617-4986-4DFD-E3257556E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D1981-E0BA-3103-3B7A-9F63E6F4E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F7FEE-3B30-C825-3787-D9383D2F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A2905-D764-11CA-DCEC-B468A1A7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E0E1E-6001-41E6-638C-E4077425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721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83E0-E320-6D73-DA30-E5DC6166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86855-A214-B969-76C5-92F0D0BB2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D033-50B3-F6FC-1F23-8F6DE64D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346E-9AD0-68E4-AA25-0AB65D38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59CB-6CDA-1152-A781-93EAB73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96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7BC14-6DD5-B961-75FB-BDA50709B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665B3-3FE6-E9AF-E158-1BD8973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381F-9F82-A7E6-51F2-2CC364DC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DEA0-80A6-1227-E18E-42E18533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35EA-C538-D1E0-7ECE-07263AB6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31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B1F7-1F3A-3F18-FF41-E0DEB255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E7E0-C8E0-148F-2CDA-5CECC4FD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6E90-0A85-7C8C-8776-1A1A4651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5E42-7259-5EEE-A58A-576E42E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E779A-A704-4A97-28D0-3BCC4A2E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523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937B-1D39-6AA4-1592-20B4D937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C5EF1-B141-F7AD-D52E-99A59FC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F5629-E872-F035-58CE-D8DCE8AB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4168C-2E30-94E3-9AD7-6FA1CFC3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954E6-5A16-FE75-0B0A-EDCD3E2D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497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CB77-2194-7C22-101C-3FAB6E19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C277-AA82-8425-D0F7-1C51081F7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74A27-3E58-D2F1-D676-E237C75B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3148F-D6FA-621C-87BC-79A3CA5A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7E4FB-3763-DE98-4828-C53F692A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4F0C6-8286-4DC6-DE0A-BA490B39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756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046D-C678-1AEF-793A-71A03D9C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6A8D0-71B6-407B-AB41-C1FF39927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F4C0-20F2-B5DD-3C1F-DEB3956EE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822A3-6D97-05EB-2540-1E6BF61F9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508D1-1301-4C5B-9DD6-962368787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671E5-A170-649B-E02E-66018F3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D6405-6415-3505-442D-095E6F1A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5F45E-3DE5-A7CC-E910-A57F3997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200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91C2-3DD6-CEE7-6911-C35E1AFA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4BE2-07DF-058B-B992-1B82AD26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FEADE-92BA-BC0E-3089-FC226DFF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D22B9-10EE-62E2-8685-334801DB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64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9422E-732C-27E8-4CB8-A2A0D90E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BC87D-40AC-E07E-CB04-8311B2F3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2C6C3-A9C8-01AC-3FB8-2010D5C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534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FA60-F7AF-D956-A277-FAFE842C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8302-BF19-026B-C4E8-ACD18CBF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4F98-29B5-CD18-D679-32ADB0D3F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F91FA-BC56-3DBD-A259-E277F07C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3D5A-4D7D-6624-3EFC-569E8659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4C4A-02EC-234E-7F62-BE162D0B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523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55B4-CDC4-9D68-C857-2574F3F4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75768-5368-732B-8827-C13509144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7F38C-B918-F4D2-41BF-38C0C7418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F1C1F-489D-157D-F615-9AD0E4C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0FD0-9DBD-82EC-C4FF-C88FA12B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E02FF-FFE5-600C-B7D9-7BF6A5BB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488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FCA4D-1BF6-7C6D-0A92-0BDC449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F2B92-D68C-47E8-17AB-897B3478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45723-58FE-7708-7EDC-7B0F5AEFE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A386-BE58-8442-91CE-0D598DD5DD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9130-54EF-788E-D96D-2F65DF28D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D30D1-A389-8DBD-B0FC-86E45BA1D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C4C9-6903-114D-9320-FF77051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mem/intune/user-help/turn-on-defender-window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apple.com/en-ca/guide/security/sec469d47bd8/web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googl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accounts/answer/185839?hl=en&amp;co=GENIE.Platform%3DAndro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microsoft.com/securit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account-billing/how-to-use-two-step-verification-with-your-microsoft-account-c7910146-672f-01e9-50a0-93b4585e7eb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/answer/9176657?hl=en&amp;ref_topic=275919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accounts/answer/18583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microsoft-365/admin/security-and-compliance/set-up-multi-factor-authentication?redirectSourcePath=%252fen-us%252foffice%252f8f0454b2-f51a-4d9c-bcde-2c48e41621c6&amp;view=o365-worldwid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office/set-up-your-microsoft-365-sign-in-for-multi-factor-authentication-ace1d096-61e5-449b-a875-58eb3d74de14?ui=en-US&amp;rs=en-US&amp;ad=U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safety101.org/publicwifisafet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114F339-B6EC-0828-6943-1A92368F2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927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584B4-4322-8EA4-2A48-2F0AABC4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703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ebsite&#10;&#10;Description automatically generated">
            <a:extLst>
              <a:ext uri="{FF2B5EF4-FFF2-40B4-BE49-F238E27FC236}">
                <a16:creationId xmlns:a16="http://schemas.microsoft.com/office/drawing/2014/main" id="{23EC4F44-17A5-71BD-8668-B90CEFDE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8B1108C4-4990-442C-321F-250F713E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ebsite with a few words&#10;&#10;Description automatically generated with medium confidence">
            <a:extLst>
              <a:ext uri="{FF2B5EF4-FFF2-40B4-BE49-F238E27FC236}">
                <a16:creationId xmlns:a16="http://schemas.microsoft.com/office/drawing/2014/main" id="{6D0E6B75-C71A-A05A-3B67-CFCB2EDDD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ebsit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AF24C27-C7F0-970C-4C28-7D44CF37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48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915891-ACCF-B463-BE09-A1AB5B8A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575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assword&#10;&#10;Description automatically generated">
            <a:extLst>
              <a:ext uri="{FF2B5EF4-FFF2-40B4-BE49-F238E27FC236}">
                <a16:creationId xmlns:a16="http://schemas.microsoft.com/office/drawing/2014/main" id="{B11B55C0-74A7-6702-84F0-45B5BCAF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0783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1B3C8483-2486-DB0B-CB21-B4547306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146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3BDFE-4D95-0921-3736-43EB4057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034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with a skull and bones on it&#10;&#10;Description automatically generated">
            <a:extLst>
              <a:ext uri="{FF2B5EF4-FFF2-40B4-BE49-F238E27FC236}">
                <a16:creationId xmlns:a16="http://schemas.microsoft.com/office/drawing/2014/main" id="{821E9EA6-7711-1472-DE8E-581098F8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421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5620F3A-DB2A-66BC-C3B3-0136D0AE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17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ellphone&#10;&#10;Description automatically generated">
            <a:extLst>
              <a:ext uri="{FF2B5EF4-FFF2-40B4-BE49-F238E27FC236}">
                <a16:creationId xmlns:a16="http://schemas.microsoft.com/office/drawing/2014/main" id="{63CCC478-1591-5A90-EAEC-B0B8683F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337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nifying glass with a bug on it&#10;&#10;Description automatically generated">
            <a:extLst>
              <a:ext uri="{FF2B5EF4-FFF2-40B4-BE49-F238E27FC236}">
                <a16:creationId xmlns:a16="http://schemas.microsoft.com/office/drawing/2014/main" id="{51624187-C49E-BCEC-5C95-5F3F8617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7244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padlock with a keyhole&#10;&#10;Description automatically generated">
            <a:extLst>
              <a:ext uri="{FF2B5EF4-FFF2-40B4-BE49-F238E27FC236}">
                <a16:creationId xmlns:a16="http://schemas.microsoft.com/office/drawing/2014/main" id="{598A9299-AD24-B41B-1E28-71ADCF69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6507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and a shield&#10;&#10;Description automatically generated with medium confidence">
            <a:extLst>
              <a:ext uri="{FF2B5EF4-FFF2-40B4-BE49-F238E27FC236}">
                <a16:creationId xmlns:a16="http://schemas.microsoft.com/office/drawing/2014/main" id="{AD82CA74-5062-3B3F-92F6-55675A8B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741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network connection with text&#10;&#10;Description automatically generated with medium confidence">
            <a:extLst>
              <a:ext uri="{FF2B5EF4-FFF2-40B4-BE49-F238E27FC236}">
                <a16:creationId xmlns:a16="http://schemas.microsoft.com/office/drawing/2014/main" id="{6913AFEE-BF0F-9B0C-EA73-4BF390F2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421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text and a brick wall&#10;&#10;Description automatically generated">
            <a:extLst>
              <a:ext uri="{FF2B5EF4-FFF2-40B4-BE49-F238E27FC236}">
                <a16:creationId xmlns:a16="http://schemas.microsoft.com/office/drawing/2014/main" id="{97088D5C-7499-E596-D3D7-2EA79C5F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5000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BE64997-061E-BB75-15E2-0618E5F9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9472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EE9DA4E9-98FC-C72B-9B1A-5EB3E0C9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56409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text&#10;&#10;Description automatically generated">
            <a:extLst>
              <a:ext uri="{FF2B5EF4-FFF2-40B4-BE49-F238E27FC236}">
                <a16:creationId xmlns:a16="http://schemas.microsoft.com/office/drawing/2014/main" id="{5400145D-7B52-529A-3AC7-354F29BC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0762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02265E3-C1FF-CF2D-A5BE-BCAC8E59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4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C9BD2DAD-45B6-A36E-AE65-06B7EF47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E813B-2D3F-7B40-B684-9CD26F93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98" y="280644"/>
            <a:ext cx="8711514" cy="14859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Windows Owner – Windows Defender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D6022-9D6B-9943-BC5C-90C37D65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98" y="1457920"/>
            <a:ext cx="10265742" cy="50909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Real-time protection against  spyware, viruses, and other malicious software 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Click the start button (Windows button)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Windows security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chemeClr val="bg1"/>
                </a:solidFill>
              </a:rPr>
              <a:t>Virus and threat protection 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chemeClr val="bg1"/>
                </a:solidFill>
              </a:rPr>
              <a:t>Virus and threat protection settings</a:t>
            </a:r>
          </a:p>
          <a:p>
            <a:pPr marL="457200" indent="-457200">
              <a:buAutoNum type="arabicPeriod" startAt="3"/>
            </a:pPr>
            <a:r>
              <a:rPr lang="en-US" sz="2800" dirty="0">
                <a:solidFill>
                  <a:schemeClr val="bg1"/>
                </a:solidFill>
              </a:rPr>
              <a:t>Make sure Real-time protection is on</a:t>
            </a:r>
          </a:p>
          <a:p>
            <a:pPr marL="457200" indent="-45720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https://docs.microsoft.com/en-us/mem/intune/user-help/turn-on-defender-windows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A982F8B-EC73-0D47-ADE0-2F798E30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664" y="3181866"/>
            <a:ext cx="3136900" cy="86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1D1A6E-3DB3-6546-AA94-9689E673FA82}"/>
              </a:ext>
            </a:extLst>
          </p:cNvPr>
          <p:cNvSpPr txBox="1"/>
          <p:nvPr/>
        </p:nvSpPr>
        <p:spPr>
          <a:xfrm>
            <a:off x="1287163" y="3244334"/>
            <a:ext cx="847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Green Tick means an antivirus program is present. No action needed</a:t>
            </a:r>
          </a:p>
        </p:txBody>
      </p:sp>
    </p:spTree>
    <p:extLst>
      <p:ext uri="{BB962C8B-B14F-4D97-AF65-F5344CB8AC3E}">
        <p14:creationId xmlns:p14="http://schemas.microsoft.com/office/powerpoint/2010/main" val="259975130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background&#10;&#10;Description automatically generated">
            <a:extLst>
              <a:ext uri="{FF2B5EF4-FFF2-40B4-BE49-F238E27FC236}">
                <a16:creationId xmlns:a16="http://schemas.microsoft.com/office/drawing/2014/main" id="{A5B30DEA-6F4C-1602-D339-0832FF98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1DD12-3223-964B-84A0-0EC4CD5A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-158934"/>
            <a:ext cx="9601200" cy="14859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Mac owners - XProtect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4DE9C06-9165-D84B-A37D-E0BD46656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094" y="3245061"/>
            <a:ext cx="7414242" cy="302102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31EA2-20E6-5C43-A533-94E0C2A99416}"/>
              </a:ext>
            </a:extLst>
          </p:cNvPr>
          <p:cNvSpPr/>
          <p:nvPr/>
        </p:nvSpPr>
        <p:spPr>
          <a:xfrm>
            <a:off x="4032293" y="5510045"/>
            <a:ext cx="3874576" cy="464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C9598-0C85-C94E-A0FC-A7A9B10C6C69}"/>
              </a:ext>
            </a:extLst>
          </p:cNvPr>
          <p:cNvSpPr/>
          <p:nvPr/>
        </p:nvSpPr>
        <p:spPr>
          <a:xfrm>
            <a:off x="989094" y="876624"/>
            <a:ext cx="1094460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300" dirty="0">
                <a:solidFill>
                  <a:schemeClr val="bg1"/>
                </a:solidFill>
                <a:latin typeface="Roboto" panose="02000000000000000000" pitchFamily="2" charset="0"/>
              </a:rPr>
              <a:t>Macs have a built-in basic antivirus (XProtect)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CA" sz="2300" dirty="0">
                <a:solidFill>
                  <a:schemeClr val="bg1"/>
                </a:solidFill>
              </a:rPr>
              <a:t>Checks applications you run and compares them to a list of known bad malware</a:t>
            </a:r>
          </a:p>
          <a:p>
            <a:pPr marL="285750" indent="-285750">
              <a:buFont typeface="Wingdings" pitchFamily="2" charset="2"/>
              <a:buChar char="§"/>
            </a:pPr>
            <a:endParaRPr lang="en-C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CA" sz="2300" dirty="0">
                <a:solidFill>
                  <a:schemeClr val="bg1"/>
                </a:solidFill>
              </a:rPr>
              <a:t>System Preferences &gt; Software Update &gt; Install system data files and security updates (OS X 10.10 or later) </a:t>
            </a:r>
          </a:p>
          <a:p>
            <a:pPr marL="171450" indent="-171450">
              <a:buFont typeface="Wingdings" pitchFamily="2" charset="2"/>
              <a:buChar char="§"/>
            </a:pPr>
            <a:endParaRPr lang="en-CA" sz="12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CA" sz="2300" dirty="0">
                <a:solidFill>
                  <a:schemeClr val="bg1"/>
                </a:solidFill>
              </a:rPr>
              <a:t>This will make sure XProtect is updated 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34A769-B52D-904D-BA23-78323C7DEFD0}"/>
              </a:ext>
            </a:extLst>
          </p:cNvPr>
          <p:cNvSpPr/>
          <p:nvPr/>
        </p:nvSpPr>
        <p:spPr>
          <a:xfrm>
            <a:off x="897201" y="6266448"/>
            <a:ext cx="9361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https://support.apple.com/en-ca/guide/security/sec469d47bd8/web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51655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6778602F-90E1-CCC5-7A87-09ED8EC1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0E933-4E23-CB44-9D25-620F2097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77824"/>
            <a:ext cx="9601200" cy="1485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Gmail – Two-Factor Authentication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944A-D15A-4E4B-92EA-F6ADB6E1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221" y="2080759"/>
            <a:ext cx="9601200" cy="3581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Open </a:t>
            </a: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https://myaccount.google.com/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Navigation panel &gt; Security 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Under “Signing in to Google” &gt; 2-Step Verification &gt; Get started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Follow steps on screen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https://support.google.com/accounts/answer/185839?hl=en&amp;co=GENIE.Platform%3DAndroid</a:t>
            </a:r>
            <a:endParaRPr lang="en-US" sz="1800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0609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and a person in a computer&#10;&#10;Description automatically generated">
            <a:extLst>
              <a:ext uri="{FF2B5EF4-FFF2-40B4-BE49-F238E27FC236}">
                <a16:creationId xmlns:a16="http://schemas.microsoft.com/office/drawing/2014/main" id="{8F195C05-9D3F-031D-5EE4-31764D33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6657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B511E690-9009-3919-865B-8C68D89B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062B0-F063-1841-A234-BCAA0B1D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67562"/>
            <a:ext cx="9601200" cy="1485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Microsoft – Two-factor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7DB-A0A1-154E-9252-24B9C70F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3113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1. Go to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https://account.microsoft.com/security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2. Sign in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3. Select ”More security options”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4. Two-Step Verification &gt; </a:t>
            </a:r>
            <a:r>
              <a:rPr lang="en-CA" sz="2400" b="1" dirty="0">
                <a:solidFill>
                  <a:schemeClr val="bg1"/>
                </a:solidFill>
              </a:rPr>
              <a:t>Set up two-step verification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5. Follow the instructions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https://support.microsoft.com/en-us/account-billing/how-to-use-two-step-verification-with-your-microsoft-account-c7910146-672f-01e9-50a0-93b4585e7eb4</a:t>
            </a: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555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0724FD8E-568A-3906-BB62-DFC1D9B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40261-4D26-114D-8C41-92E155C3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660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set up two-factor authentication for Google Suites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27453-3B66-314C-9772-9D4A6995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7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https://support.google.com/a/answer/9176657?hl=en&amp;ref_topic=2759193</a:t>
            </a:r>
            <a:endParaRPr lang="en-US" i="1" dirty="0">
              <a:solidFill>
                <a:schemeClr val="bg1"/>
              </a:solidFill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CA" sz="2400" dirty="0">
                <a:solidFill>
                  <a:schemeClr val="bg1"/>
                </a:solidFill>
              </a:rPr>
              <a:t>Sign in&gt; Google Admin Console with admin account&gt; Security&gt; 2-Step Verification.</a:t>
            </a:r>
          </a:p>
          <a:p>
            <a:pPr marL="987552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Allow users to turn on 2-Step verification</a:t>
            </a:r>
          </a:p>
          <a:p>
            <a:pPr marL="987552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Select Enforcement off (this will lock out users without 2FA)</a:t>
            </a: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CA" sz="2400" dirty="0">
                <a:solidFill>
                  <a:schemeClr val="bg1"/>
                </a:solidFill>
              </a:rPr>
              <a:t>Tell users to enroll with instructions:</a:t>
            </a:r>
          </a:p>
          <a:p>
            <a:pPr marL="530352" lvl="1" indent="0">
              <a:buNone/>
            </a:pPr>
            <a:r>
              <a:rPr lang="en-CA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https://support.google.com/accounts/answer/185839</a:t>
            </a:r>
            <a:endParaRPr lang="en-CA" sz="2400" dirty="0">
              <a:solidFill>
                <a:schemeClr val="bg1"/>
              </a:solidFill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r>
              <a:rPr lang="en-CA" sz="2400" dirty="0">
                <a:solidFill>
                  <a:schemeClr val="bg1"/>
                </a:solidFill>
              </a:rPr>
              <a:t>Optionally Select Enforcement but make sure everyone is enrolled</a:t>
            </a:r>
          </a:p>
          <a:p>
            <a:pPr marL="530352" lvl="1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530352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8942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4D352E1B-BCB8-55BB-B531-91AF6A79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40261-4D26-114D-8C41-92E155C3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set up two-factor authentication in Microsoft Office Suite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9552DC-2AB6-8B44-A17B-F8D349D7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Admin must enable MFA &gt; Turn on Modern authentication for your organization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Check the following link:</a:t>
            </a:r>
          </a:p>
          <a:p>
            <a:pPr marL="0" indent="0">
              <a:buNone/>
            </a:pPr>
            <a:r>
              <a:rPr lang="en-US" sz="15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https://docs.microsoft.com/en-us/microsoft-365/admin/security-and-compliance/set-up-multi-factor-authentication?redirectSourcePath=%252fen-us%252foffice%252f8f0454b2-f51a-4d9c-bcde-2c48e41621c6&amp;view=o365-worldwide</a:t>
            </a:r>
            <a:endParaRPr lang="en-US" sz="3000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User MFA set up: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Sign in like you normally would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You will be notified that more information is needed &gt; Click Next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Set up the default </a:t>
            </a:r>
            <a:r>
              <a:rPr lang="en-CA" dirty="0">
                <a:solidFill>
                  <a:schemeClr val="bg1"/>
                </a:solidFill>
              </a:rPr>
              <a:t>free Microsoft Authenticator app on your mobile device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https://support.microsoft.com/en-us/office/set-up-your-microsoft-365-sign-in-for-multi-factor-authentication-ace1d096-61e5-449b-a875-58eb3d74de14?ui=en-US&amp;rs=en-US&amp;ad=US</a:t>
            </a:r>
            <a:endParaRPr lang="en-US" sz="16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474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AC1DB0C0-7E94-6101-5425-49EB9717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12BE-53CC-E24E-8C9E-E3B68AAA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[1] A. Grace, “What Is A Computer Virus?” https://</a:t>
            </a:r>
            <a:r>
              <a:rPr lang="en-CA" dirty="0" err="1">
                <a:solidFill>
                  <a:schemeClr val="bg1"/>
                </a:solidFill>
              </a:rPr>
              <a:t>us.norton.com</a:t>
            </a:r>
            <a:r>
              <a:rPr lang="en-CA" dirty="0">
                <a:solidFill>
                  <a:schemeClr val="bg1"/>
                </a:solidFill>
              </a:rPr>
              <a:t>/</a:t>
            </a:r>
            <a:r>
              <a:rPr lang="en-CA" dirty="0" err="1">
                <a:solidFill>
                  <a:schemeClr val="bg1"/>
                </a:solidFill>
              </a:rPr>
              <a:t>internetsecurity</a:t>
            </a:r>
            <a:r>
              <a:rPr lang="en-CA" dirty="0">
                <a:solidFill>
                  <a:schemeClr val="bg1"/>
                </a:solidFill>
              </a:rPr>
              <a:t>-malware-what-is-a-computer-</a:t>
            </a:r>
            <a:r>
              <a:rPr lang="en-CA" dirty="0" err="1">
                <a:solidFill>
                  <a:schemeClr val="bg1"/>
                </a:solidFill>
              </a:rPr>
              <a:t>virus.html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[2] Crystal Bedell, P. </a:t>
            </a:r>
            <a:r>
              <a:rPr lang="en-CA" dirty="0" err="1">
                <a:solidFill>
                  <a:schemeClr val="bg1"/>
                </a:solidFill>
              </a:rPr>
              <a:t>Loshin</a:t>
            </a:r>
            <a:r>
              <a:rPr lang="en-CA" dirty="0">
                <a:solidFill>
                  <a:schemeClr val="bg1"/>
                </a:solidFill>
              </a:rPr>
              <a:t>, and K. Hanna, “What is a computer worm and how does it work?,” </a:t>
            </a:r>
            <a:r>
              <a:rPr lang="en-CA" i="1" dirty="0" err="1">
                <a:solidFill>
                  <a:schemeClr val="bg1"/>
                </a:solidFill>
              </a:rPr>
              <a:t>SearchSecurity</a:t>
            </a:r>
            <a:r>
              <a:rPr lang="en-CA" dirty="0">
                <a:solidFill>
                  <a:schemeClr val="bg1"/>
                </a:solidFill>
              </a:rPr>
              <a:t>. https://</a:t>
            </a:r>
            <a:r>
              <a:rPr lang="en-CA" dirty="0" err="1">
                <a:solidFill>
                  <a:schemeClr val="bg1"/>
                </a:solidFill>
              </a:rPr>
              <a:t>searchsecurity.techtarget.com</a:t>
            </a:r>
            <a:r>
              <a:rPr lang="en-CA" dirty="0">
                <a:solidFill>
                  <a:schemeClr val="bg1"/>
                </a:solidFill>
              </a:rPr>
              <a:t>/definition/worm.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[3] ENOUGH IS ENOUGH, “A Guide to Public </a:t>
            </a:r>
            <a:r>
              <a:rPr lang="en-CA" dirty="0" err="1">
                <a:solidFill>
                  <a:schemeClr val="bg1"/>
                </a:solidFill>
              </a:rPr>
              <a:t>Wifi</a:t>
            </a:r>
            <a:r>
              <a:rPr lang="en-CA" dirty="0">
                <a:solidFill>
                  <a:schemeClr val="bg1"/>
                </a:solidFill>
              </a:rPr>
              <a:t> Security Risks &amp; How to Use it Safely,” </a:t>
            </a:r>
            <a:r>
              <a:rPr lang="en-CA" i="1" dirty="0">
                <a:solidFill>
                  <a:schemeClr val="bg1"/>
                </a:solidFill>
              </a:rPr>
              <a:t>Internet Safety 101</a:t>
            </a:r>
            <a:r>
              <a:rPr lang="en-CA" dirty="0">
                <a:solidFill>
                  <a:schemeClr val="bg1"/>
                </a:solidFill>
              </a:rPr>
              <a:t>. </a:t>
            </a:r>
            <a:r>
              <a:rPr lang="en-CA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https://internetsafety101.org/publicwifisafety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[4] United States Government, “Risks of File-Sharing Technology | CISA,” Cybersecurity and Infrastructure, 2010. https://us-</a:t>
            </a:r>
            <a:r>
              <a:rPr lang="en-CA" dirty="0" err="1">
                <a:solidFill>
                  <a:schemeClr val="bg1"/>
                </a:solidFill>
              </a:rPr>
              <a:t>cert.cisa.gov</a:t>
            </a:r>
            <a:r>
              <a:rPr lang="en-CA" dirty="0">
                <a:solidFill>
                  <a:schemeClr val="bg1"/>
                </a:solidFill>
              </a:rPr>
              <a:t>/</a:t>
            </a:r>
            <a:r>
              <a:rPr lang="en-CA" dirty="0" err="1">
                <a:solidFill>
                  <a:schemeClr val="bg1"/>
                </a:solidFill>
              </a:rPr>
              <a:t>ncas</a:t>
            </a:r>
            <a:r>
              <a:rPr lang="en-CA" dirty="0">
                <a:solidFill>
                  <a:schemeClr val="bg1"/>
                </a:solidFill>
              </a:rPr>
              <a:t>/tips/ST05-007 (accessed Jul. 26, 2021).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3F305-72EB-DA4E-8014-4C53417E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648"/>
            <a:ext cx="9601200" cy="1485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2018362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text and black text&#10;&#10;Description automatically generated">
            <a:extLst>
              <a:ext uri="{FF2B5EF4-FFF2-40B4-BE49-F238E27FC236}">
                <a16:creationId xmlns:a16="http://schemas.microsoft.com/office/drawing/2014/main" id="{ADA35EB7-0ED0-CBC1-274F-017FD379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5465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824AACC-839A-6D3C-AF3A-697BF4A7C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310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s with white text&#10;&#10;Description automatically generated">
            <a:extLst>
              <a:ext uri="{FF2B5EF4-FFF2-40B4-BE49-F238E27FC236}">
                <a16:creationId xmlns:a16="http://schemas.microsoft.com/office/drawing/2014/main" id="{E71E189D-B34D-C6F1-A47E-61551670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553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email spoofing&#10;&#10;Description automatically generated">
            <a:extLst>
              <a:ext uri="{FF2B5EF4-FFF2-40B4-BE49-F238E27FC236}">
                <a16:creationId xmlns:a16="http://schemas.microsoft.com/office/drawing/2014/main" id="{77A60E03-BFE7-3C38-8E99-A1193EC1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711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x with text and blue text&#10;&#10;Description automatically generated">
            <a:extLst>
              <a:ext uri="{FF2B5EF4-FFF2-40B4-BE49-F238E27FC236}">
                <a16:creationId xmlns:a16="http://schemas.microsoft.com/office/drawing/2014/main" id="{C293B181-30C0-4D3A-A1B9-6A46D262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420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1D1745FB-DACB-E92A-72EB-82F5248F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59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5516D76-0D05-447B-9070-BCE21C65614C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611</Words>
  <Application>Microsoft Office PowerPoint</Application>
  <PresentationFormat>Widescreen</PresentationFormat>
  <Paragraphs>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Owner – Windows Defender </vt:lpstr>
      <vt:lpstr>Mac owners - XProtect</vt:lpstr>
      <vt:lpstr>Gmail – Two-Factor Authentication </vt:lpstr>
      <vt:lpstr>Microsoft – Two-factor authentication</vt:lpstr>
      <vt:lpstr>How to set up two-factor authentication for Google Suites</vt:lpstr>
      <vt:lpstr>How to set up two-factor authentication in Microsoft Office Suite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Training</dc:title>
  <dc:creator>Talia Edwards</dc:creator>
  <cp:lastModifiedBy>Kai Chen</cp:lastModifiedBy>
  <cp:revision>174</cp:revision>
  <dcterms:created xsi:type="dcterms:W3CDTF">2021-07-13T15:25:34Z</dcterms:created>
  <dcterms:modified xsi:type="dcterms:W3CDTF">2023-10-25T19:43:06Z</dcterms:modified>
</cp:coreProperties>
</file>